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79" r:id="rId3"/>
    <p:sldId id="280" r:id="rId4"/>
    <p:sldId id="281" r:id="rId5"/>
    <p:sldId id="282" r:id="rId6"/>
    <p:sldId id="276" r:id="rId7"/>
    <p:sldId id="283" r:id="rId8"/>
    <p:sldId id="284" r:id="rId9"/>
    <p:sldId id="285" r:id="rId10"/>
    <p:sldId id="286" r:id="rId11"/>
    <p:sldId id="287" r:id="rId12"/>
    <p:sldId id="288" r:id="rId13"/>
  </p:sldIdLst>
  <p:sldSz cx="12192000" cy="6858000"/>
  <p:notesSz cx="6858000" cy="9144000"/>
  <p:embeddedFontLst>
    <p:embeddedFont>
      <p:font typeface="Corbel" panose="020B0503020204020204" pitchFamily="34" charset="0"/>
      <p:regular r:id="rId16"/>
      <p:bold r:id="rId17"/>
      <p:italic r:id="rId18"/>
      <p:boldItalic r:id="rId19"/>
    </p:embeddedFont>
    <p:embeddedFont>
      <p:font typeface="Baskerville Old Face" panose="02020602080505020303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559" autoAdjust="0"/>
  </p:normalViewPr>
  <p:slideViewPr>
    <p:cSldViewPr>
      <p:cViewPr varScale="1">
        <p:scale>
          <a:sx n="68" d="100"/>
          <a:sy n="68" d="100"/>
        </p:scale>
        <p:origin x="616" y="52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5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4/2/2017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4/2/2017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4/2/2017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4/2/2017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4/2/2017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4/2/2017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4/2/2017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619">
            <a:off x="3016697" y="557083"/>
            <a:ext cx="6158603" cy="409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49530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skerville Old Face" panose="02020602080505020303" pitchFamily="18" charset="0"/>
              </a:rPr>
              <a:t>What is an Authentic Church?</a:t>
            </a:r>
          </a:p>
        </p:txBody>
      </p:sp>
    </p:spTree>
    <p:extLst>
      <p:ext uri="{BB962C8B-B14F-4D97-AF65-F5344CB8AC3E}">
        <p14:creationId xmlns:p14="http://schemas.microsoft.com/office/powerpoint/2010/main" val="3314670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5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0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06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53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30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9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11353800" cy="53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59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2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22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17271.potx" id="{FAD70E18-2F21-4BAE-983F-13051C6D1C17}" vid="{4B4DF9DC-15EC-4671-A52A-56A08B977F11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project plan presentation (widescreen)</Template>
  <TotalTime>43</TotalTime>
  <Words>6</Words>
  <Application>Microsoft Office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Wingdings</vt:lpstr>
      <vt:lpstr>Euphemia</vt:lpstr>
      <vt:lpstr>Corbel</vt:lpstr>
      <vt:lpstr>Baskerville Old Face</vt:lpstr>
      <vt:lpstr>Arial</vt:lpstr>
      <vt:lpstr>Banded Design Blue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Sipe</dc:creator>
  <cp:lastModifiedBy>Brian Sipe</cp:lastModifiedBy>
  <cp:revision>3</cp:revision>
  <dcterms:created xsi:type="dcterms:W3CDTF">2017-04-02T15:39:02Z</dcterms:created>
  <dcterms:modified xsi:type="dcterms:W3CDTF">2017-04-02T16:22:03Z</dcterms:modified>
</cp:coreProperties>
</file>